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134" y="-4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3E04-034B-4D11-B13C-858EA5FC6D18}" type="datetimeFigureOut">
              <a:rPr lang="es-MX" smtClean="0"/>
              <a:t>06/08/2010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BF46-7A3D-40F2-AB6C-602C5FB735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172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3E04-034B-4D11-B13C-858EA5FC6D18}" type="datetimeFigureOut">
              <a:rPr lang="es-MX" smtClean="0"/>
              <a:t>06/08/2010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BF46-7A3D-40F2-AB6C-602C5FB735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3173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3E04-034B-4D11-B13C-858EA5FC6D18}" type="datetimeFigureOut">
              <a:rPr lang="es-MX" smtClean="0"/>
              <a:t>06/08/2010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BF46-7A3D-40F2-AB6C-602C5FB735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6739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3E04-034B-4D11-B13C-858EA5FC6D18}" type="datetimeFigureOut">
              <a:rPr lang="es-MX" smtClean="0"/>
              <a:t>06/08/2010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BF46-7A3D-40F2-AB6C-602C5FB735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6543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3E04-034B-4D11-B13C-858EA5FC6D18}" type="datetimeFigureOut">
              <a:rPr lang="es-MX" smtClean="0"/>
              <a:t>06/08/2010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BF46-7A3D-40F2-AB6C-602C5FB735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4550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3E04-034B-4D11-B13C-858EA5FC6D18}" type="datetimeFigureOut">
              <a:rPr lang="es-MX" smtClean="0"/>
              <a:t>06/08/2010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BF46-7A3D-40F2-AB6C-602C5FB735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7774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3E04-034B-4D11-B13C-858EA5FC6D18}" type="datetimeFigureOut">
              <a:rPr lang="es-MX" smtClean="0"/>
              <a:t>06/08/2010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BF46-7A3D-40F2-AB6C-602C5FB735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230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3E04-034B-4D11-B13C-858EA5FC6D18}" type="datetimeFigureOut">
              <a:rPr lang="es-MX" smtClean="0"/>
              <a:t>06/08/2010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BF46-7A3D-40F2-AB6C-602C5FB735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7661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3E04-034B-4D11-B13C-858EA5FC6D18}" type="datetimeFigureOut">
              <a:rPr lang="es-MX" smtClean="0"/>
              <a:t>06/08/2010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BF46-7A3D-40F2-AB6C-602C5FB735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6325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3E04-034B-4D11-B13C-858EA5FC6D18}" type="datetimeFigureOut">
              <a:rPr lang="es-MX" smtClean="0"/>
              <a:t>06/08/2010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BF46-7A3D-40F2-AB6C-602C5FB735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1204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3E04-034B-4D11-B13C-858EA5FC6D18}" type="datetimeFigureOut">
              <a:rPr lang="es-MX" smtClean="0"/>
              <a:t>06/08/2010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BF46-7A3D-40F2-AB6C-602C5FB735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5298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63E04-034B-4D11-B13C-858EA5FC6D18}" type="datetimeFigureOut">
              <a:rPr lang="es-MX" smtClean="0"/>
              <a:t>06/08/2010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6BF46-7A3D-40F2-AB6C-602C5FB735E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43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17282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Desconocido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Desconocido</dc:creator>
  <cp:lastModifiedBy>Desconocido</cp:lastModifiedBy>
  <cp:revision>1</cp:revision>
  <dcterms:created xsi:type="dcterms:W3CDTF">2010-08-06T13:47:30Z</dcterms:created>
  <dcterms:modified xsi:type="dcterms:W3CDTF">2010-08-06T13:49:44Z</dcterms:modified>
</cp:coreProperties>
</file>